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282" r:id="rId20"/>
    <p:sldId id="279" r:id="rId21"/>
    <p:sldId id="266" r:id="rId22"/>
    <p:sldId id="273" r:id="rId23"/>
    <p:sldId id="284" r:id="rId24"/>
    <p:sldId id="285" r:id="rId25"/>
    <p:sldId id="270" r:id="rId26"/>
    <p:sldId id="272" r:id="rId27"/>
    <p:sldId id="283" r:id="rId28"/>
    <p:sldId id="291" r:id="rId29"/>
    <p:sldId id="286" r:id="rId30"/>
    <p:sldId id="287" r:id="rId31"/>
    <p:sldId id="288" r:id="rId32"/>
    <p:sldId id="289" r:id="rId33"/>
    <p:sldId id="292" r:id="rId34"/>
    <p:sldId id="290" r:id="rId35"/>
    <p:sldId id="293" r:id="rId36"/>
    <p:sldId id="294" r:id="rId37"/>
    <p:sldId id="295" r:id="rId38"/>
    <p:sldId id="296" r:id="rId39"/>
    <p:sldId id="297" r:id="rId40"/>
    <p:sldId id="262" r:id="rId41"/>
    <p:sldId id="298" r:id="rId42"/>
    <p:sldId id="2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31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9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5.jpeg"/><Relationship Id="rId10" Type="http://schemas.openxmlformats.org/officeDocument/2006/relationships/image" Target="../media/image58.e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8AD6-B38F-3B51-3380-CC2BB1D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50" y="3147057"/>
            <a:ext cx="7657979" cy="32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150712" y="1452783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48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C3FB2-D8BE-1D59-AD56-29E5EF0D5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530FC-DE1D-E5E0-21BF-12E2412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36" y="1794669"/>
            <a:ext cx="952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0" y="3514130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4" y="1003245"/>
            <a:ext cx="8811101" cy="5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D458AE9-477D-44A1-EF3D-5D5AA5D2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97" y="313712"/>
            <a:ext cx="6877190" cy="29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4" y="2901474"/>
            <a:ext cx="5773278" cy="32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41" y="491185"/>
            <a:ext cx="8936559" cy="2667630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5" y="3492081"/>
            <a:ext cx="747816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40926"/>
              </p:ext>
            </p:extLst>
          </p:nvPr>
        </p:nvGraphicFramePr>
        <p:xfrm>
          <a:off x="7394236" y="2652649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4236" y="2652649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04047"/>
              </p:ext>
            </p:extLst>
          </p:nvPr>
        </p:nvGraphicFramePr>
        <p:xfrm>
          <a:off x="9313829" y="2681287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13829" y="2681287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403-AC98-375B-2EA5-7E443F68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14C-F2EA-37F2-72C7-16327E8A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Validation Data</a:t>
            </a:r>
          </a:p>
          <a:p>
            <a:r>
              <a:rPr lang="en-US" dirty="0"/>
              <a:t>Over fitting </a:t>
            </a:r>
          </a:p>
          <a:p>
            <a:r>
              <a:rPr lang="en-US" dirty="0"/>
              <a:t>Under fitting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3EE6-364A-DF22-CC92-9A232AE5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3" y="1202067"/>
            <a:ext cx="8073201" cy="5290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851</Words>
  <Application>Microsoft Office PowerPoint</Application>
  <PresentationFormat>Widescreen</PresentationFormat>
  <Paragraphs>252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Linux Libertine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Function </vt:lpstr>
      <vt:lpstr>Cost Function </vt:lpstr>
      <vt:lpstr>Cost Function </vt:lpstr>
      <vt:lpstr>Neural network in Visual </vt:lpstr>
      <vt:lpstr>Neural Network Vs Deep Neural Network</vt:lpstr>
      <vt:lpstr>Machine Learning Vs Deep Learning</vt:lpstr>
      <vt:lpstr>Are they different ?</vt:lpstr>
      <vt:lpstr>Yann André LeCun</vt:lpstr>
      <vt:lpstr>Convolution Neural Network</vt:lpstr>
      <vt:lpstr>Deep Learning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LLM</vt:lpstr>
      <vt:lpstr>PowerPoint Presentation</vt:lpstr>
      <vt:lpstr>PowerPoint Presentation</vt:lpstr>
      <vt:lpstr>Requirements</vt:lpstr>
      <vt:lpstr>YOLO</vt:lpstr>
      <vt:lpstr>Slipping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91</cp:revision>
  <dcterms:created xsi:type="dcterms:W3CDTF">2024-09-14T06:58:50Z</dcterms:created>
  <dcterms:modified xsi:type="dcterms:W3CDTF">2024-09-23T06:58:58Z</dcterms:modified>
</cp:coreProperties>
</file>